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9" r:id="rId3"/>
    <p:sldId id="261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84"/>
    <p:restoredTop sz="95687"/>
  </p:normalViewPr>
  <p:slideViewPr>
    <p:cSldViewPr snapToGrid="0" snapToObjects="1">
      <p:cViewPr varScale="1">
        <p:scale>
          <a:sx n="108" d="100"/>
          <a:sy n="108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6/16/21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F80E8-CDAA-F649-A24F-0C35DF6CC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Birdville ISD</a:t>
            </a:r>
            <a:br>
              <a:rPr lang="en-US" dirty="0"/>
            </a:br>
            <a:r>
              <a:rPr lang="en-US" sz="2000" dirty="0"/>
              <a:t>Megan </a:t>
            </a:r>
            <a:r>
              <a:rPr lang="en-US" sz="2000" dirty="0" err="1"/>
              <a:t>Brundrett</a:t>
            </a:r>
            <a:r>
              <a:rPr lang="en-US" sz="2000" dirty="0"/>
              <a:t> &amp; Tyler McCoy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B8774-7CB5-8346-9D72-26BDF7D8B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Restarted in 2018</a:t>
            </a:r>
          </a:p>
          <a:p>
            <a:pPr lvl="1"/>
            <a:r>
              <a:rPr lang="en-US" dirty="0"/>
              <a:t>2018- 86 Students</a:t>
            </a:r>
          </a:p>
          <a:p>
            <a:pPr lvl="1"/>
            <a:r>
              <a:rPr lang="en-US" dirty="0"/>
              <a:t>2021/22- 356 Students</a:t>
            </a:r>
          </a:p>
          <a:p>
            <a:r>
              <a:rPr lang="en-US" dirty="0"/>
              <a:t>Student Enterprise Model</a:t>
            </a:r>
          </a:p>
          <a:p>
            <a:r>
              <a:rPr lang="en-US" dirty="0"/>
              <a:t>Program/Participation Promotion</a:t>
            </a:r>
          </a:p>
          <a:p>
            <a:pPr lvl="1"/>
            <a:r>
              <a:rPr lang="en-US" dirty="0"/>
              <a:t>Students </a:t>
            </a:r>
          </a:p>
          <a:p>
            <a:pPr lvl="1"/>
            <a:r>
              <a:rPr lang="en-US" dirty="0"/>
              <a:t>First 2 weeks</a:t>
            </a:r>
          </a:p>
          <a:p>
            <a:pPr lvl="1"/>
            <a:r>
              <a:rPr lang="en-US" dirty="0"/>
              <a:t>Parent Meetings</a:t>
            </a:r>
          </a:p>
          <a:p>
            <a:pPr lvl="1"/>
            <a:r>
              <a:rPr lang="en-US" dirty="0"/>
              <a:t>”Get Lists”</a:t>
            </a:r>
          </a:p>
          <a:p>
            <a:pPr lvl="1"/>
            <a:r>
              <a:rPr lang="en-US" dirty="0"/>
              <a:t>Branding</a:t>
            </a:r>
          </a:p>
          <a:p>
            <a:pPr lvl="1"/>
            <a:r>
              <a:rPr lang="en-US" dirty="0"/>
              <a:t>SAE </a:t>
            </a:r>
            <a:r>
              <a:rPr lang="en-US" dirty="0" err="1"/>
              <a:t>Recordbooks</a:t>
            </a:r>
            <a:endParaRPr lang="en-US" dirty="0"/>
          </a:p>
          <a:p>
            <a:pPr lvl="1"/>
            <a:r>
              <a:rPr lang="en-US" dirty="0"/>
              <a:t>Project Planning to Comps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B3C9A-5179-4B42-826F-E1BBF1FD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229" y="355600"/>
            <a:ext cx="7288837" cy="72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818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7CC2-3AB1-9F4B-8FFA-511C32F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Tarrant County Jr. Livestock Show and Youth 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54B45-AD63-B949-963A-4D6B14A08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Floral- 100 participants</a:t>
            </a:r>
          </a:p>
          <a:p>
            <a:r>
              <a:rPr lang="en-US" dirty="0"/>
              <a:t>Horticulture- 60 to 70 participants</a:t>
            </a:r>
          </a:p>
          <a:p>
            <a:r>
              <a:rPr lang="en-US" dirty="0"/>
              <a:t>Categories</a:t>
            </a:r>
          </a:p>
          <a:p>
            <a:r>
              <a:rPr lang="en-US" dirty="0"/>
              <a:t>Awards</a:t>
            </a:r>
          </a:p>
          <a:p>
            <a:r>
              <a:rPr lang="en-US" dirty="0"/>
              <a:t>Scholarships and Sale</a:t>
            </a:r>
          </a:p>
          <a:p>
            <a:r>
              <a:rPr lang="en-US" dirty="0"/>
              <a:t>Adding Competition Event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BC04F-C33C-A248-94F7-5116F00C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196" y="3579060"/>
            <a:ext cx="4007371" cy="3005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FC018-7F5F-924C-8384-D45496067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85217" y="2192367"/>
            <a:ext cx="4129790" cy="3097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6A287-B19A-4C49-A5D4-A0D5D3869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863" y="2536340"/>
            <a:ext cx="2672934" cy="43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12D9-5837-6C4C-80F3-CC4C28BDF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we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177A0-7E3F-0446-94C1-450652159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Horticulture </a:t>
            </a:r>
          </a:p>
          <a:p>
            <a:pPr lvl="1"/>
            <a:r>
              <a:rPr lang="en-US" dirty="0"/>
              <a:t>Excuse from class for work days</a:t>
            </a:r>
          </a:p>
          <a:p>
            <a:pPr lvl="1"/>
            <a:r>
              <a:rPr lang="en-US" dirty="0"/>
              <a:t>Allow students to use plants from our greenhouse and keep projects</a:t>
            </a:r>
          </a:p>
          <a:p>
            <a:r>
              <a:rPr lang="en-US" dirty="0"/>
              <a:t>Floral</a:t>
            </a:r>
          </a:p>
          <a:p>
            <a:pPr lvl="1"/>
            <a:r>
              <a:rPr lang="en-US" dirty="0"/>
              <a:t>Trip to wholesaler</a:t>
            </a:r>
          </a:p>
          <a:p>
            <a:pPr lvl="1"/>
            <a:r>
              <a:rPr lang="en-US" dirty="0"/>
              <a:t>Excuse from class for work days</a:t>
            </a:r>
          </a:p>
          <a:p>
            <a:pPr lvl="1"/>
            <a:r>
              <a:rPr lang="en-US" dirty="0"/>
              <a:t>Cost of greenery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EF100-A3BF-BE46-9894-B53262B5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081" y="3508901"/>
            <a:ext cx="3392773" cy="25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195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93</TotalTime>
  <Words>102</Words>
  <Application>Microsoft Macintosh PowerPoint</Application>
  <PresentationFormat>Widescreen</PresentationFormat>
  <Paragraphs>29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Gill Sans MT</vt:lpstr>
      <vt:lpstr>Gallery</vt:lpstr>
      <vt:lpstr>Birdville ISD Megan Brundrett &amp; Tyler McCoy</vt:lpstr>
      <vt:lpstr>Tarrant County Jr. Livestock Show and Youth fair</vt:lpstr>
      <vt:lpstr>How to we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Mccoy, Tyler [BCTAL]</dc:creator>
  <cp:lastModifiedBy>Mccoy, Tyler [BCTAL]</cp:lastModifiedBy>
  <cp:revision>4</cp:revision>
  <dcterms:created xsi:type="dcterms:W3CDTF">2021-06-16T18:09:00Z</dcterms:created>
  <dcterms:modified xsi:type="dcterms:W3CDTF">2021-06-16T19:42:26Z</dcterms:modified>
</cp:coreProperties>
</file>