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70" d="100"/>
          <a:sy n="70" d="100"/>
        </p:scale>
        <p:origin x="84" y="9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FB47A-91B0-49BC-BD63-4345BF62AA31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8FEC-90CE-4F25-8C71-D34A4BDDD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70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FB47A-91B0-49BC-BD63-4345BF62AA31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8FEC-90CE-4F25-8C71-D34A4BDDD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336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FB47A-91B0-49BC-BD63-4345BF62AA31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8FEC-90CE-4F25-8C71-D34A4BDDD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76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FB47A-91B0-49BC-BD63-4345BF62AA31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8FEC-90CE-4F25-8C71-D34A4BDDD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087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FB47A-91B0-49BC-BD63-4345BF62AA31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8FEC-90CE-4F25-8C71-D34A4BDDD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280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FB47A-91B0-49BC-BD63-4345BF62AA31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8FEC-90CE-4F25-8C71-D34A4BDDD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589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FB47A-91B0-49BC-BD63-4345BF62AA31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8FEC-90CE-4F25-8C71-D34A4BDDD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933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FB47A-91B0-49BC-BD63-4345BF62AA31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8FEC-90CE-4F25-8C71-D34A4BDDD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057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FB47A-91B0-49BC-BD63-4345BF62AA31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8FEC-90CE-4F25-8C71-D34A4BDDD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509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FB47A-91B0-49BC-BD63-4345BF62AA31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8FEC-90CE-4F25-8C71-D34A4BDDD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377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FB47A-91B0-49BC-BD63-4345BF62AA31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8FEC-90CE-4F25-8C71-D34A4BDDD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014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FB47A-91B0-49BC-BD63-4345BF62AA31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28FEC-90CE-4F25-8C71-D34A4BDDD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540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ttra.ncat.org/category/podcasts/" TargetMode="External"/><Relationship Id="rId2" Type="http://schemas.openxmlformats.org/officeDocument/2006/relationships/hyperlink" Target="https://attra.ncat.org/publications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attra.ncat.org/category/videos/" TargetMode="External"/><Relationship Id="rId5" Type="http://schemas.openxmlformats.org/officeDocument/2006/relationships/hyperlink" Target="https://attra.ncat.org/tutorials/" TargetMode="External"/><Relationship Id="rId4" Type="http://schemas.openxmlformats.org/officeDocument/2006/relationships/hyperlink" Target="https://attra.ncat.org/databases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ustainableaged.org/research-resources/" TargetMode="External"/><Relationship Id="rId2" Type="http://schemas.openxmlformats.org/officeDocument/2006/relationships/hyperlink" Target="https://sustainableaged.org/teaching-resource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ustainableaged.org/academicdegreeprograms/" TargetMode="External"/><Relationship Id="rId5" Type="http://schemas.openxmlformats.org/officeDocument/2006/relationships/hyperlink" Target="https://sustainableaged.org/job-listings/" TargetMode="External"/><Relationship Id="rId4" Type="http://schemas.openxmlformats.org/officeDocument/2006/relationships/hyperlink" Target="https://sustainableaged.org/sandbox-webinars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asfs.ucsc.edu/resources/publications/index.html" TargetMode="External"/><Relationship Id="rId2" Type="http://schemas.openxmlformats.org/officeDocument/2006/relationships/hyperlink" Target="https://casfs.ucsc.edu/about/publications/Teaching-Organic-Farmin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Video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Grant%20Opportunities" TargetMode="External"/><Relationship Id="rId2" Type="http://schemas.openxmlformats.org/officeDocument/2006/relationships/hyperlink" Target="https://southern.sare.org/resources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atalog.tamuc.edu/undergrad/colleges-and-departments/agriculture-sciences-and-natural-resources/agriculture-food-and-family-option/?_ga=2.137842677.478243282.1623901125-1892302610.1603990564" TargetMode="External"/><Relationship Id="rId7" Type="http://schemas.openxmlformats.org/officeDocument/2006/relationships/hyperlink" Target="mailto:Bob.Williams@tamuc.edu" TargetMode="External"/><Relationship Id="rId2" Type="http://schemas.openxmlformats.org/officeDocument/2006/relationships/hyperlink" Target="https://new.tamuc.edu/programs/sustainable-agriculture-and-food-systems-b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ew.tamuc.edu/programs/agricultural-sciences-ms/" TargetMode="External"/><Relationship Id="rId5" Type="http://schemas.openxmlformats.org/officeDocument/2006/relationships/hyperlink" Target="https://new.tamuc.edu/programs/sustainable-food-systems-graduate-certificate" TargetMode="External"/><Relationship Id="rId4" Type="http://schemas.openxmlformats.org/officeDocument/2006/relationships/hyperlink" Target="http://catalog.tamuc.edu/undergrad/colleges-and-departments/agriculture-sciences-and-natural-resources/food-studi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 smtClean="0"/>
              <a:t>Sustainable Agriculture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Online Teaching </a:t>
            </a:r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Dr. Bob Williams</a:t>
            </a:r>
          </a:p>
          <a:p>
            <a:r>
              <a:rPr lang="en-US" dirty="0" smtClean="0"/>
              <a:t>Professor of Agriculture, Food, &amp; Family</a:t>
            </a:r>
          </a:p>
          <a:p>
            <a:r>
              <a:rPr lang="en-US" dirty="0" smtClean="0"/>
              <a:t>Sustainable Agriculture and Food </a:t>
            </a:r>
            <a:r>
              <a:rPr lang="en-US" dirty="0" smtClean="0"/>
              <a:t>Systems</a:t>
            </a:r>
            <a:endParaRPr lang="en-US" dirty="0" smtClean="0"/>
          </a:p>
          <a:p>
            <a:r>
              <a:rPr lang="en-US" dirty="0" smtClean="0"/>
              <a:t>Texas A&amp;M University-Commerce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072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Center for Appropriate 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Publications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Podcasts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Searchable Databases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Tutorials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Videos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Practical</a:t>
            </a:r>
          </a:p>
          <a:p>
            <a:r>
              <a:rPr lang="en-US" dirty="0" smtClean="0"/>
              <a:t>Easy to access/download/use</a:t>
            </a:r>
          </a:p>
          <a:p>
            <a:r>
              <a:rPr lang="en-US" dirty="0" smtClean="0"/>
              <a:t>Suitable for Exploratory SAEs</a:t>
            </a:r>
          </a:p>
          <a:p>
            <a:r>
              <a:rPr lang="en-US" dirty="0" smtClean="0"/>
              <a:t>Many resources in English and Spanish</a:t>
            </a:r>
          </a:p>
          <a:p>
            <a:r>
              <a:rPr lang="en-US" dirty="0" smtClean="0"/>
              <a:t>Internship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383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Sustainable Agriculture Education Association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Modules (Pubs./Videos) for Teaching Organic Agriculture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Research Resources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Webinars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Job &amp; Internship Opportunities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Postsecondary Education Opportunities (partial listing)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830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Center for </a:t>
            </a:r>
            <a:r>
              <a:rPr lang="en-US" dirty="0" err="1" smtClean="0"/>
              <a:t>Agroecology</a:t>
            </a:r>
            <a:r>
              <a:rPr lang="en-US" dirty="0" smtClean="0"/>
              <a:t> and Sustainable Food Systems at UC Santa Cruz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Teaching Organic Farming and Gardening:  Resources for Teachers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Publications</a:t>
            </a:r>
            <a:endParaRPr lang="en-US" dirty="0" smtClean="0"/>
          </a:p>
          <a:p>
            <a:r>
              <a:rPr lang="en-US" dirty="0" smtClean="0">
                <a:hlinkClick r:id="rId4" action="ppaction://hlinkfile"/>
              </a:rPr>
              <a:t>Videos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102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Sustainable Agriculture Research &amp;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Resources for Learning</a:t>
            </a:r>
            <a:endParaRPr lang="en-US" dirty="0" smtClean="0"/>
          </a:p>
          <a:p>
            <a:r>
              <a:rPr lang="en-US" dirty="0" smtClean="0">
                <a:hlinkClick r:id="rId3" action="ppaction://hlinkfile"/>
              </a:rPr>
              <a:t>Grant Opportunities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SARE is supported through the USDA and has regional offices and resources to provide more appropriate support for each region.</a:t>
            </a:r>
          </a:p>
        </p:txBody>
      </p:sp>
    </p:spTree>
    <p:extLst>
      <p:ext uri="{BB962C8B-B14F-4D97-AF65-F5344CB8AC3E}">
        <p14:creationId xmlns:p14="http://schemas.microsoft.com/office/powerpoint/2010/main" val="314557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Educational Programs in Sustainable Agriculture and Food Systems at </a:t>
            </a:r>
            <a:br>
              <a:rPr lang="en-US" dirty="0" smtClean="0"/>
            </a:br>
            <a:r>
              <a:rPr lang="en-US" dirty="0" smtClean="0"/>
              <a:t>Texas A&amp;M University-Commerce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BS in Sustainable Agriculture and Food Systems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BS in Agricultural Science &amp; Technology-Ag, Food, &amp; Family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Minor in Food Studies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Graduate Certificate in Sustainable Food Studies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Master of Science in Agricultural Sciences</a:t>
            </a:r>
            <a:endParaRPr lang="en-US" dirty="0" smtClean="0"/>
          </a:p>
          <a:p>
            <a:pPr marL="0" indent="0" algn="r">
              <a:buNone/>
            </a:pPr>
            <a:r>
              <a:rPr lang="en-US" dirty="0" smtClean="0"/>
              <a:t>For more information, contact Dr. Bob Williams</a:t>
            </a:r>
          </a:p>
          <a:p>
            <a:pPr marL="0" indent="0" algn="r">
              <a:buNone/>
            </a:pPr>
            <a:r>
              <a:rPr lang="en-US" dirty="0" smtClean="0">
                <a:hlinkClick r:id="rId7"/>
              </a:rPr>
              <a:t>Bob.Williams@tamuc.edu</a:t>
            </a:r>
            <a:endParaRPr lang="en-US" dirty="0" smtClean="0"/>
          </a:p>
          <a:p>
            <a:pPr marL="0" indent="0" algn="r">
              <a:buNone/>
            </a:pPr>
            <a:r>
              <a:rPr lang="en-US" dirty="0" smtClean="0"/>
              <a:t>903-886-5350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816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192</Words>
  <Application>Microsoft Office PowerPoint</Application>
  <PresentationFormat>Widescreen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Sustainable Agriculture Online Teaching Resources</vt:lpstr>
      <vt:lpstr>National Center for Appropriate Technology</vt:lpstr>
      <vt:lpstr>Sustainable Agriculture Education Association</vt:lpstr>
      <vt:lpstr>Center for Agroecology and Sustainable Food Systems at UC Santa Cruz</vt:lpstr>
      <vt:lpstr>Sustainable Agriculture Research &amp; Education</vt:lpstr>
      <vt:lpstr>Educational Programs in Sustainable Agriculture and Food Systems at  Texas A&amp;M University-Commerce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Sustainable Agriculture Teaching Resources</dc:title>
  <dc:creator>Robert L Williams</dc:creator>
  <cp:lastModifiedBy>Robert L Williams</cp:lastModifiedBy>
  <cp:revision>13</cp:revision>
  <dcterms:created xsi:type="dcterms:W3CDTF">2021-06-17T02:40:17Z</dcterms:created>
  <dcterms:modified xsi:type="dcterms:W3CDTF">2021-06-17T15:20:37Z</dcterms:modified>
</cp:coreProperties>
</file>